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7559985" cy="10691988"/>
  <p:notesSz cx="10691988" cy="755998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0233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COSMOS</a:t>
            </a:r>
            <a:pPr indent="0" marL="0">
              <a:buNone/>
            </a:pPr>
            <a:r>
              <a:rPr lang="en-US" sz="1600" b="1" spc="50" kern="0" dirty="0">
                <a:solidFill>
                  <a:srgbClr val="FF6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STAY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75488" y="694944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60" kern="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ROND SOCHI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359585" y="42062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 (800) 333-18-18
</a:t>
            </a:r>
            <a:pPr algn="r" indent="0" marL="0">
              <a:lnSpc>
                <a:spcPct val="105000"/>
              </a:lnSpc>
              <a:buNone/>
            </a:pPr>
            <a:r>
              <a:rPr lang="en-US" sz="9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lerond.cosmosgroup.ru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1060704"/>
            <a:ext cx="664558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РАСПИСАНИЕ ТРАНСФЕРА </a:t>
            </a:r>
            <a:pPr indent="0" marL="0">
              <a:buNone/>
            </a:pPr>
            <a:r>
              <a:rPr lang="en-US" sz="2500" b="1" dirty="0">
                <a:solidFill>
                  <a:srgbClr val="FF6B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ПЛЯЖ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457200" y="1499616"/>
            <a:ext cx="664558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Шаттл с 6 июня по 30 сентября 2026 · отель Cosmos Stay Le Rond Sochi ⇄ пляж Cosmos Beach · рейсы каждые 15 минут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57200" y="1773936"/>
            <a:ext cx="6645585" cy="0"/>
          </a:xfrm>
          <a:prstGeom prst="line">
            <a:avLst/>
          </a:prstGeom>
          <a:noFill/>
          <a:ln w="12700">
            <a:solidFill>
              <a:srgbClr val="FF6B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938528"/>
            <a:ext cx="6645585" cy="384048"/>
          </a:xfrm>
          <a:prstGeom prst="roundRect">
            <a:avLst>
              <a:gd name="adj" fmla="val 14286"/>
            </a:avLst>
          </a:prstGeom>
          <a:solidFill>
            <a:srgbClr val="FF6B0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938528"/>
            <a:ext cx="48167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ОТЕЛЬ  →  ПЛЯЖ COSMOS BEACH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365425" y="1938528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рейсов/день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09:00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1578513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14" name="Text 12"/>
          <p:cNvSpPr/>
          <p:nvPr/>
        </p:nvSpPr>
        <p:spPr>
          <a:xfrm>
            <a:off x="1578513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09:30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699827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16" name="Text 14"/>
          <p:cNvSpPr/>
          <p:nvPr/>
        </p:nvSpPr>
        <p:spPr>
          <a:xfrm>
            <a:off x="2699827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10:00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821140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18" name="Text 16"/>
          <p:cNvSpPr/>
          <p:nvPr/>
        </p:nvSpPr>
        <p:spPr>
          <a:xfrm>
            <a:off x="3821140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10:15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942454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20" name="Text 18"/>
          <p:cNvSpPr/>
          <p:nvPr/>
        </p:nvSpPr>
        <p:spPr>
          <a:xfrm>
            <a:off x="4942454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10:30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063767" y="243230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22" name="Text 20"/>
          <p:cNvSpPr/>
          <p:nvPr/>
        </p:nvSpPr>
        <p:spPr>
          <a:xfrm>
            <a:off x="6063767" y="243230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10:45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11:00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1578513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26" name="Text 24"/>
          <p:cNvSpPr/>
          <p:nvPr/>
        </p:nvSpPr>
        <p:spPr>
          <a:xfrm>
            <a:off x="1578513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11:15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699827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28" name="Text 26"/>
          <p:cNvSpPr/>
          <p:nvPr/>
        </p:nvSpPr>
        <p:spPr>
          <a:xfrm>
            <a:off x="2699827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11:30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821140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30" name="Text 28"/>
          <p:cNvSpPr/>
          <p:nvPr/>
        </p:nvSpPr>
        <p:spPr>
          <a:xfrm>
            <a:off x="3821140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11:45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942454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32" name="Text 30"/>
          <p:cNvSpPr/>
          <p:nvPr/>
        </p:nvSpPr>
        <p:spPr>
          <a:xfrm>
            <a:off x="4942454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12:00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063767" y="288036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34" name="Text 32"/>
          <p:cNvSpPr/>
          <p:nvPr/>
        </p:nvSpPr>
        <p:spPr>
          <a:xfrm>
            <a:off x="6063767" y="288036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12:15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57200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36" name="Text 34"/>
          <p:cNvSpPr/>
          <p:nvPr/>
        </p:nvSpPr>
        <p:spPr>
          <a:xfrm>
            <a:off x="457200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12:30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1578513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38" name="Text 36"/>
          <p:cNvSpPr/>
          <p:nvPr/>
        </p:nvSpPr>
        <p:spPr>
          <a:xfrm>
            <a:off x="1578513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12:45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2699827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40" name="Text 38"/>
          <p:cNvSpPr/>
          <p:nvPr/>
        </p:nvSpPr>
        <p:spPr>
          <a:xfrm>
            <a:off x="2699827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13:00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3821140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42" name="Text 40"/>
          <p:cNvSpPr/>
          <p:nvPr/>
        </p:nvSpPr>
        <p:spPr>
          <a:xfrm>
            <a:off x="3821140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13:15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942454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44" name="Text 42"/>
          <p:cNvSpPr/>
          <p:nvPr/>
        </p:nvSpPr>
        <p:spPr>
          <a:xfrm>
            <a:off x="4942454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13:30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6063767" y="332841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46" name="Text 44"/>
          <p:cNvSpPr/>
          <p:nvPr/>
        </p:nvSpPr>
        <p:spPr>
          <a:xfrm>
            <a:off x="6063767" y="332841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13:45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457200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48" name="Text 46"/>
          <p:cNvSpPr/>
          <p:nvPr/>
        </p:nvSpPr>
        <p:spPr>
          <a:xfrm>
            <a:off x="457200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14:15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1578513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50" name="Text 48"/>
          <p:cNvSpPr/>
          <p:nvPr/>
        </p:nvSpPr>
        <p:spPr>
          <a:xfrm>
            <a:off x="1578513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14:45</a:t>
            </a:r>
            <a:endParaRPr lang="en-US" sz="1200" dirty="0"/>
          </a:p>
        </p:txBody>
      </p:sp>
      <p:sp>
        <p:nvSpPr>
          <p:cNvPr id="51" name="Shape 49"/>
          <p:cNvSpPr/>
          <p:nvPr/>
        </p:nvSpPr>
        <p:spPr>
          <a:xfrm>
            <a:off x="2699827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52" name="Text 50"/>
          <p:cNvSpPr/>
          <p:nvPr/>
        </p:nvSpPr>
        <p:spPr>
          <a:xfrm>
            <a:off x="2699827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15:15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3821140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54" name="Text 52"/>
          <p:cNvSpPr/>
          <p:nvPr/>
        </p:nvSpPr>
        <p:spPr>
          <a:xfrm>
            <a:off x="3821140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15:30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4942454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56" name="Text 54"/>
          <p:cNvSpPr/>
          <p:nvPr/>
        </p:nvSpPr>
        <p:spPr>
          <a:xfrm>
            <a:off x="4942454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16:00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6063767" y="377647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58" name="Text 56"/>
          <p:cNvSpPr/>
          <p:nvPr/>
        </p:nvSpPr>
        <p:spPr>
          <a:xfrm>
            <a:off x="6063767" y="377647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16:30</a:t>
            </a:r>
            <a:endParaRPr lang="en-US" sz="1200" dirty="0"/>
          </a:p>
        </p:txBody>
      </p:sp>
      <p:sp>
        <p:nvSpPr>
          <p:cNvPr id="59" name="Shape 57"/>
          <p:cNvSpPr/>
          <p:nvPr/>
        </p:nvSpPr>
        <p:spPr>
          <a:xfrm>
            <a:off x="457200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60" name="Text 58"/>
          <p:cNvSpPr/>
          <p:nvPr/>
        </p:nvSpPr>
        <p:spPr>
          <a:xfrm>
            <a:off x="457200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16:45</a:t>
            </a:r>
            <a:endParaRPr lang="en-US" sz="1200" dirty="0"/>
          </a:p>
        </p:txBody>
      </p:sp>
      <p:sp>
        <p:nvSpPr>
          <p:cNvPr id="61" name="Shape 59"/>
          <p:cNvSpPr/>
          <p:nvPr/>
        </p:nvSpPr>
        <p:spPr>
          <a:xfrm>
            <a:off x="1578513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62" name="Text 60"/>
          <p:cNvSpPr/>
          <p:nvPr/>
        </p:nvSpPr>
        <p:spPr>
          <a:xfrm>
            <a:off x="1578513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17:00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2699827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64" name="Text 62"/>
          <p:cNvSpPr/>
          <p:nvPr/>
        </p:nvSpPr>
        <p:spPr>
          <a:xfrm>
            <a:off x="2699827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17:15</a:t>
            </a:r>
            <a:endParaRPr lang="en-US" sz="1200" dirty="0"/>
          </a:p>
        </p:txBody>
      </p:sp>
      <p:sp>
        <p:nvSpPr>
          <p:cNvPr id="65" name="Shape 63"/>
          <p:cNvSpPr/>
          <p:nvPr/>
        </p:nvSpPr>
        <p:spPr>
          <a:xfrm>
            <a:off x="3821140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66" name="Text 64"/>
          <p:cNvSpPr/>
          <p:nvPr/>
        </p:nvSpPr>
        <p:spPr>
          <a:xfrm>
            <a:off x="3821140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17:30</a:t>
            </a:r>
            <a:endParaRPr lang="en-US" sz="1200" dirty="0"/>
          </a:p>
        </p:txBody>
      </p:sp>
      <p:sp>
        <p:nvSpPr>
          <p:cNvPr id="67" name="Shape 65"/>
          <p:cNvSpPr/>
          <p:nvPr/>
        </p:nvSpPr>
        <p:spPr>
          <a:xfrm>
            <a:off x="4942454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68" name="Text 66"/>
          <p:cNvSpPr/>
          <p:nvPr/>
        </p:nvSpPr>
        <p:spPr>
          <a:xfrm>
            <a:off x="4942454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17:45</a:t>
            </a:r>
            <a:endParaRPr lang="en-US" sz="1200" dirty="0"/>
          </a:p>
        </p:txBody>
      </p:sp>
      <p:sp>
        <p:nvSpPr>
          <p:cNvPr id="69" name="Shape 67"/>
          <p:cNvSpPr/>
          <p:nvPr/>
        </p:nvSpPr>
        <p:spPr>
          <a:xfrm>
            <a:off x="6063767" y="422452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70" name="Text 68"/>
          <p:cNvSpPr/>
          <p:nvPr/>
        </p:nvSpPr>
        <p:spPr>
          <a:xfrm>
            <a:off x="6063767" y="422452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18:00</a:t>
            </a:r>
            <a:endParaRPr lang="en-US" sz="1200" dirty="0"/>
          </a:p>
        </p:txBody>
      </p:sp>
      <p:sp>
        <p:nvSpPr>
          <p:cNvPr id="71" name="Shape 69"/>
          <p:cNvSpPr/>
          <p:nvPr/>
        </p:nvSpPr>
        <p:spPr>
          <a:xfrm>
            <a:off x="457200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72" name="Text 70"/>
          <p:cNvSpPr/>
          <p:nvPr/>
        </p:nvSpPr>
        <p:spPr>
          <a:xfrm>
            <a:off x="457200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18:15</a:t>
            </a:r>
            <a:endParaRPr lang="en-US" sz="1200" dirty="0"/>
          </a:p>
        </p:txBody>
      </p:sp>
      <p:sp>
        <p:nvSpPr>
          <p:cNvPr id="73" name="Shape 71"/>
          <p:cNvSpPr/>
          <p:nvPr/>
        </p:nvSpPr>
        <p:spPr>
          <a:xfrm>
            <a:off x="1578513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74" name="Text 72"/>
          <p:cNvSpPr/>
          <p:nvPr/>
        </p:nvSpPr>
        <p:spPr>
          <a:xfrm>
            <a:off x="1578513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18:30</a:t>
            </a:r>
            <a:endParaRPr lang="en-US" sz="1200" dirty="0"/>
          </a:p>
        </p:txBody>
      </p:sp>
      <p:sp>
        <p:nvSpPr>
          <p:cNvPr id="75" name="Shape 73"/>
          <p:cNvSpPr/>
          <p:nvPr/>
        </p:nvSpPr>
        <p:spPr>
          <a:xfrm>
            <a:off x="2699827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76" name="Text 74"/>
          <p:cNvSpPr/>
          <p:nvPr/>
        </p:nvSpPr>
        <p:spPr>
          <a:xfrm>
            <a:off x="2699827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18:45</a:t>
            </a:r>
            <a:endParaRPr lang="en-US" sz="1200" dirty="0"/>
          </a:p>
        </p:txBody>
      </p:sp>
      <p:sp>
        <p:nvSpPr>
          <p:cNvPr id="77" name="Shape 75"/>
          <p:cNvSpPr/>
          <p:nvPr/>
        </p:nvSpPr>
        <p:spPr>
          <a:xfrm>
            <a:off x="3821140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78" name="Text 76"/>
          <p:cNvSpPr/>
          <p:nvPr/>
        </p:nvSpPr>
        <p:spPr>
          <a:xfrm>
            <a:off x="3821140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19:00</a:t>
            </a:r>
            <a:endParaRPr lang="en-US" sz="1200" dirty="0"/>
          </a:p>
        </p:txBody>
      </p:sp>
      <p:sp>
        <p:nvSpPr>
          <p:cNvPr id="79" name="Shape 77"/>
          <p:cNvSpPr/>
          <p:nvPr/>
        </p:nvSpPr>
        <p:spPr>
          <a:xfrm>
            <a:off x="4942454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80" name="Text 78"/>
          <p:cNvSpPr/>
          <p:nvPr/>
        </p:nvSpPr>
        <p:spPr>
          <a:xfrm>
            <a:off x="4942454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19:15</a:t>
            </a:r>
            <a:endParaRPr lang="en-US" sz="1200" dirty="0"/>
          </a:p>
        </p:txBody>
      </p:sp>
      <p:sp>
        <p:nvSpPr>
          <p:cNvPr id="81" name="Shape 79"/>
          <p:cNvSpPr/>
          <p:nvPr/>
        </p:nvSpPr>
        <p:spPr>
          <a:xfrm>
            <a:off x="6063767" y="467258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82" name="Text 80"/>
          <p:cNvSpPr/>
          <p:nvPr/>
        </p:nvSpPr>
        <p:spPr>
          <a:xfrm>
            <a:off x="6063767" y="467258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19:30</a:t>
            </a:r>
            <a:endParaRPr lang="en-US" sz="1200" dirty="0"/>
          </a:p>
        </p:txBody>
      </p:sp>
      <p:sp>
        <p:nvSpPr>
          <p:cNvPr id="83" name="Shape 81"/>
          <p:cNvSpPr/>
          <p:nvPr/>
        </p:nvSpPr>
        <p:spPr>
          <a:xfrm>
            <a:off x="457200" y="512064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84" name="Text 82"/>
          <p:cNvSpPr/>
          <p:nvPr/>
        </p:nvSpPr>
        <p:spPr>
          <a:xfrm>
            <a:off x="457200" y="512064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19:45</a:t>
            </a:r>
            <a:endParaRPr lang="en-US" sz="1200" dirty="0"/>
          </a:p>
        </p:txBody>
      </p:sp>
      <p:sp>
        <p:nvSpPr>
          <p:cNvPr id="85" name="Shape 83"/>
          <p:cNvSpPr/>
          <p:nvPr/>
        </p:nvSpPr>
        <p:spPr>
          <a:xfrm>
            <a:off x="1578513" y="512064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FDEEE2"/>
          </a:solidFill>
          <a:ln/>
        </p:spPr>
      </p:sp>
      <p:sp>
        <p:nvSpPr>
          <p:cNvPr id="86" name="Text 84"/>
          <p:cNvSpPr/>
          <p:nvPr/>
        </p:nvSpPr>
        <p:spPr>
          <a:xfrm>
            <a:off x="1578513" y="512064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19:50</a:t>
            </a:r>
            <a:endParaRPr lang="en-US" sz="1200" dirty="0"/>
          </a:p>
        </p:txBody>
      </p:sp>
      <p:sp>
        <p:nvSpPr>
          <p:cNvPr id="87" name="Text 85"/>
          <p:cNvSpPr/>
          <p:nvPr/>
        </p:nvSpPr>
        <p:spPr>
          <a:xfrm>
            <a:off x="457200" y="5550408"/>
            <a:ext cx="664558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рейс 09:00 · последний 19:50 · время отправления от лобби отеля</a:t>
            </a:r>
            <a:endParaRPr lang="en-US" sz="800" dirty="0"/>
          </a:p>
        </p:txBody>
      </p:sp>
      <p:sp>
        <p:nvSpPr>
          <p:cNvPr id="88" name="Shape 86"/>
          <p:cNvSpPr/>
          <p:nvPr/>
        </p:nvSpPr>
        <p:spPr>
          <a:xfrm>
            <a:off x="457200" y="5724144"/>
            <a:ext cx="6645585" cy="384048"/>
          </a:xfrm>
          <a:prstGeom prst="roundRect">
            <a:avLst>
              <a:gd name="adj" fmla="val 14286"/>
            </a:avLst>
          </a:prstGeom>
          <a:solidFill>
            <a:srgbClr val="00A5B5"/>
          </a:solidFill>
          <a:ln/>
        </p:spPr>
      </p:sp>
      <p:sp>
        <p:nvSpPr>
          <p:cNvPr id="89" name="Text 87"/>
          <p:cNvSpPr/>
          <p:nvPr/>
        </p:nvSpPr>
        <p:spPr>
          <a:xfrm>
            <a:off x="640080" y="5724144"/>
            <a:ext cx="481678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ПЛЯЖ COSMOS BEACH  →  ОТЕЛЬ</a:t>
            </a:r>
            <a:endParaRPr lang="en-US" sz="1300" dirty="0"/>
          </a:p>
        </p:txBody>
      </p:sp>
      <p:sp>
        <p:nvSpPr>
          <p:cNvPr id="90" name="Text 88"/>
          <p:cNvSpPr/>
          <p:nvPr/>
        </p:nvSpPr>
        <p:spPr>
          <a:xfrm>
            <a:off x="5365425" y="5724144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 рейсов/день</a:t>
            </a:r>
            <a:endParaRPr lang="en-US" sz="900" dirty="0"/>
          </a:p>
        </p:txBody>
      </p:sp>
      <p:sp>
        <p:nvSpPr>
          <p:cNvPr id="91" name="Shape 89"/>
          <p:cNvSpPr/>
          <p:nvPr/>
        </p:nvSpPr>
        <p:spPr>
          <a:xfrm>
            <a:off x="457200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92" name="Text 90"/>
          <p:cNvSpPr/>
          <p:nvPr/>
        </p:nvSpPr>
        <p:spPr>
          <a:xfrm>
            <a:off x="457200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09:15</a:t>
            </a:r>
            <a:endParaRPr lang="en-US" sz="1200" dirty="0"/>
          </a:p>
        </p:txBody>
      </p:sp>
      <p:sp>
        <p:nvSpPr>
          <p:cNvPr id="93" name="Shape 91"/>
          <p:cNvSpPr/>
          <p:nvPr/>
        </p:nvSpPr>
        <p:spPr>
          <a:xfrm>
            <a:off x="1578513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94" name="Text 92"/>
          <p:cNvSpPr/>
          <p:nvPr/>
        </p:nvSpPr>
        <p:spPr>
          <a:xfrm>
            <a:off x="1578513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09:45</a:t>
            </a:r>
            <a:endParaRPr lang="en-US" sz="1200" dirty="0"/>
          </a:p>
        </p:txBody>
      </p:sp>
      <p:sp>
        <p:nvSpPr>
          <p:cNvPr id="95" name="Shape 93"/>
          <p:cNvSpPr/>
          <p:nvPr/>
        </p:nvSpPr>
        <p:spPr>
          <a:xfrm>
            <a:off x="2699827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96" name="Text 94"/>
          <p:cNvSpPr/>
          <p:nvPr/>
        </p:nvSpPr>
        <p:spPr>
          <a:xfrm>
            <a:off x="2699827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10:15</a:t>
            </a:r>
            <a:endParaRPr lang="en-US" sz="1200" dirty="0"/>
          </a:p>
        </p:txBody>
      </p:sp>
      <p:sp>
        <p:nvSpPr>
          <p:cNvPr id="97" name="Shape 95"/>
          <p:cNvSpPr/>
          <p:nvPr/>
        </p:nvSpPr>
        <p:spPr>
          <a:xfrm>
            <a:off x="3821140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98" name="Text 96"/>
          <p:cNvSpPr/>
          <p:nvPr/>
        </p:nvSpPr>
        <p:spPr>
          <a:xfrm>
            <a:off x="3821140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10:30</a:t>
            </a:r>
            <a:endParaRPr lang="en-US" sz="1200" dirty="0"/>
          </a:p>
        </p:txBody>
      </p:sp>
      <p:sp>
        <p:nvSpPr>
          <p:cNvPr id="99" name="Shape 97"/>
          <p:cNvSpPr/>
          <p:nvPr/>
        </p:nvSpPr>
        <p:spPr>
          <a:xfrm>
            <a:off x="4942454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00" name="Text 98"/>
          <p:cNvSpPr/>
          <p:nvPr/>
        </p:nvSpPr>
        <p:spPr>
          <a:xfrm>
            <a:off x="4942454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10:45</a:t>
            </a:r>
            <a:endParaRPr lang="en-US" sz="1200" dirty="0"/>
          </a:p>
        </p:txBody>
      </p:sp>
      <p:sp>
        <p:nvSpPr>
          <p:cNvPr id="101" name="Shape 99"/>
          <p:cNvSpPr/>
          <p:nvPr/>
        </p:nvSpPr>
        <p:spPr>
          <a:xfrm>
            <a:off x="6063767" y="621792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02" name="Text 100"/>
          <p:cNvSpPr/>
          <p:nvPr/>
        </p:nvSpPr>
        <p:spPr>
          <a:xfrm>
            <a:off x="6063767" y="621792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11:00</a:t>
            </a:r>
            <a:endParaRPr lang="en-US" sz="1200" dirty="0"/>
          </a:p>
        </p:txBody>
      </p:sp>
      <p:sp>
        <p:nvSpPr>
          <p:cNvPr id="103" name="Shape 101"/>
          <p:cNvSpPr/>
          <p:nvPr/>
        </p:nvSpPr>
        <p:spPr>
          <a:xfrm>
            <a:off x="457200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04" name="Text 102"/>
          <p:cNvSpPr/>
          <p:nvPr/>
        </p:nvSpPr>
        <p:spPr>
          <a:xfrm>
            <a:off x="457200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11:15</a:t>
            </a:r>
            <a:endParaRPr lang="en-US" sz="1200" dirty="0"/>
          </a:p>
        </p:txBody>
      </p:sp>
      <p:sp>
        <p:nvSpPr>
          <p:cNvPr id="105" name="Shape 103"/>
          <p:cNvSpPr/>
          <p:nvPr/>
        </p:nvSpPr>
        <p:spPr>
          <a:xfrm>
            <a:off x="1578513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06" name="Text 104"/>
          <p:cNvSpPr/>
          <p:nvPr/>
        </p:nvSpPr>
        <p:spPr>
          <a:xfrm>
            <a:off x="1578513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11:30</a:t>
            </a:r>
            <a:endParaRPr lang="en-US" sz="1200" dirty="0"/>
          </a:p>
        </p:txBody>
      </p:sp>
      <p:sp>
        <p:nvSpPr>
          <p:cNvPr id="107" name="Shape 105"/>
          <p:cNvSpPr/>
          <p:nvPr/>
        </p:nvSpPr>
        <p:spPr>
          <a:xfrm>
            <a:off x="2699827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08" name="Text 106"/>
          <p:cNvSpPr/>
          <p:nvPr/>
        </p:nvSpPr>
        <p:spPr>
          <a:xfrm>
            <a:off x="2699827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11:45</a:t>
            </a:r>
            <a:endParaRPr lang="en-US" sz="1200" dirty="0"/>
          </a:p>
        </p:txBody>
      </p:sp>
      <p:sp>
        <p:nvSpPr>
          <p:cNvPr id="109" name="Shape 107"/>
          <p:cNvSpPr/>
          <p:nvPr/>
        </p:nvSpPr>
        <p:spPr>
          <a:xfrm>
            <a:off x="3821140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10" name="Text 108"/>
          <p:cNvSpPr/>
          <p:nvPr/>
        </p:nvSpPr>
        <p:spPr>
          <a:xfrm>
            <a:off x="3821140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12:00</a:t>
            </a:r>
            <a:endParaRPr lang="en-US" sz="1200" dirty="0"/>
          </a:p>
        </p:txBody>
      </p:sp>
      <p:sp>
        <p:nvSpPr>
          <p:cNvPr id="111" name="Shape 109"/>
          <p:cNvSpPr/>
          <p:nvPr/>
        </p:nvSpPr>
        <p:spPr>
          <a:xfrm>
            <a:off x="4942454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12" name="Text 110"/>
          <p:cNvSpPr/>
          <p:nvPr/>
        </p:nvSpPr>
        <p:spPr>
          <a:xfrm>
            <a:off x="4942454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12:15</a:t>
            </a:r>
            <a:endParaRPr lang="en-US" sz="1200" dirty="0"/>
          </a:p>
        </p:txBody>
      </p:sp>
      <p:sp>
        <p:nvSpPr>
          <p:cNvPr id="113" name="Shape 111"/>
          <p:cNvSpPr/>
          <p:nvPr/>
        </p:nvSpPr>
        <p:spPr>
          <a:xfrm>
            <a:off x="6063767" y="666597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14" name="Text 112"/>
          <p:cNvSpPr/>
          <p:nvPr/>
        </p:nvSpPr>
        <p:spPr>
          <a:xfrm>
            <a:off x="6063767" y="666597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12:30</a:t>
            </a:r>
            <a:endParaRPr lang="en-US" sz="1200" dirty="0"/>
          </a:p>
        </p:txBody>
      </p:sp>
      <p:sp>
        <p:nvSpPr>
          <p:cNvPr id="115" name="Shape 113"/>
          <p:cNvSpPr/>
          <p:nvPr/>
        </p:nvSpPr>
        <p:spPr>
          <a:xfrm>
            <a:off x="457200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16" name="Text 114"/>
          <p:cNvSpPr/>
          <p:nvPr/>
        </p:nvSpPr>
        <p:spPr>
          <a:xfrm>
            <a:off x="457200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12:45</a:t>
            </a:r>
            <a:endParaRPr lang="en-US" sz="1200" dirty="0"/>
          </a:p>
        </p:txBody>
      </p:sp>
      <p:sp>
        <p:nvSpPr>
          <p:cNvPr id="117" name="Shape 115"/>
          <p:cNvSpPr/>
          <p:nvPr/>
        </p:nvSpPr>
        <p:spPr>
          <a:xfrm>
            <a:off x="1578513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18" name="Text 116"/>
          <p:cNvSpPr/>
          <p:nvPr/>
        </p:nvSpPr>
        <p:spPr>
          <a:xfrm>
            <a:off x="1578513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13:00</a:t>
            </a:r>
            <a:endParaRPr lang="en-US" sz="1200" dirty="0"/>
          </a:p>
        </p:txBody>
      </p:sp>
      <p:sp>
        <p:nvSpPr>
          <p:cNvPr id="119" name="Shape 117"/>
          <p:cNvSpPr/>
          <p:nvPr/>
        </p:nvSpPr>
        <p:spPr>
          <a:xfrm>
            <a:off x="2699827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20" name="Text 118"/>
          <p:cNvSpPr/>
          <p:nvPr/>
        </p:nvSpPr>
        <p:spPr>
          <a:xfrm>
            <a:off x="2699827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13:15</a:t>
            </a:r>
            <a:endParaRPr lang="en-US" sz="1200" dirty="0"/>
          </a:p>
        </p:txBody>
      </p:sp>
      <p:sp>
        <p:nvSpPr>
          <p:cNvPr id="121" name="Shape 119"/>
          <p:cNvSpPr/>
          <p:nvPr/>
        </p:nvSpPr>
        <p:spPr>
          <a:xfrm>
            <a:off x="3821140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22" name="Text 120"/>
          <p:cNvSpPr/>
          <p:nvPr/>
        </p:nvSpPr>
        <p:spPr>
          <a:xfrm>
            <a:off x="3821140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13:30</a:t>
            </a:r>
            <a:endParaRPr lang="en-US" sz="1200" dirty="0"/>
          </a:p>
        </p:txBody>
      </p:sp>
      <p:sp>
        <p:nvSpPr>
          <p:cNvPr id="123" name="Shape 121"/>
          <p:cNvSpPr/>
          <p:nvPr/>
        </p:nvSpPr>
        <p:spPr>
          <a:xfrm>
            <a:off x="4942454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24" name="Text 122"/>
          <p:cNvSpPr/>
          <p:nvPr/>
        </p:nvSpPr>
        <p:spPr>
          <a:xfrm>
            <a:off x="4942454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13:45</a:t>
            </a:r>
            <a:endParaRPr lang="en-US" sz="1200" dirty="0"/>
          </a:p>
        </p:txBody>
      </p:sp>
      <p:sp>
        <p:nvSpPr>
          <p:cNvPr id="125" name="Shape 123"/>
          <p:cNvSpPr/>
          <p:nvPr/>
        </p:nvSpPr>
        <p:spPr>
          <a:xfrm>
            <a:off x="6063767" y="7114032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26" name="Text 124"/>
          <p:cNvSpPr/>
          <p:nvPr/>
        </p:nvSpPr>
        <p:spPr>
          <a:xfrm>
            <a:off x="6063767" y="7114032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14:00</a:t>
            </a:r>
            <a:endParaRPr lang="en-US" sz="1200" dirty="0"/>
          </a:p>
        </p:txBody>
      </p:sp>
      <p:sp>
        <p:nvSpPr>
          <p:cNvPr id="127" name="Shape 125"/>
          <p:cNvSpPr/>
          <p:nvPr/>
        </p:nvSpPr>
        <p:spPr>
          <a:xfrm>
            <a:off x="457200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28" name="Text 126"/>
          <p:cNvSpPr/>
          <p:nvPr/>
        </p:nvSpPr>
        <p:spPr>
          <a:xfrm>
            <a:off x="457200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14:30</a:t>
            </a:r>
            <a:endParaRPr lang="en-US" sz="1200" dirty="0"/>
          </a:p>
        </p:txBody>
      </p:sp>
      <p:sp>
        <p:nvSpPr>
          <p:cNvPr id="129" name="Shape 127"/>
          <p:cNvSpPr/>
          <p:nvPr/>
        </p:nvSpPr>
        <p:spPr>
          <a:xfrm>
            <a:off x="1578513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30" name="Text 128"/>
          <p:cNvSpPr/>
          <p:nvPr/>
        </p:nvSpPr>
        <p:spPr>
          <a:xfrm>
            <a:off x="1578513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15:00</a:t>
            </a:r>
            <a:endParaRPr lang="en-US" sz="1200" dirty="0"/>
          </a:p>
        </p:txBody>
      </p:sp>
      <p:sp>
        <p:nvSpPr>
          <p:cNvPr id="131" name="Shape 129"/>
          <p:cNvSpPr/>
          <p:nvPr/>
        </p:nvSpPr>
        <p:spPr>
          <a:xfrm>
            <a:off x="2699827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32" name="Text 130"/>
          <p:cNvSpPr/>
          <p:nvPr/>
        </p:nvSpPr>
        <p:spPr>
          <a:xfrm>
            <a:off x="2699827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15:30</a:t>
            </a:r>
            <a:endParaRPr lang="en-US" sz="1200" dirty="0"/>
          </a:p>
        </p:txBody>
      </p:sp>
      <p:sp>
        <p:nvSpPr>
          <p:cNvPr id="133" name="Shape 131"/>
          <p:cNvSpPr/>
          <p:nvPr/>
        </p:nvSpPr>
        <p:spPr>
          <a:xfrm>
            <a:off x="3821140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34" name="Text 132"/>
          <p:cNvSpPr/>
          <p:nvPr/>
        </p:nvSpPr>
        <p:spPr>
          <a:xfrm>
            <a:off x="3821140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15:45</a:t>
            </a:r>
            <a:endParaRPr lang="en-US" sz="1200" dirty="0"/>
          </a:p>
        </p:txBody>
      </p:sp>
      <p:sp>
        <p:nvSpPr>
          <p:cNvPr id="135" name="Shape 133"/>
          <p:cNvSpPr/>
          <p:nvPr/>
        </p:nvSpPr>
        <p:spPr>
          <a:xfrm>
            <a:off x="4942454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36" name="Text 134"/>
          <p:cNvSpPr/>
          <p:nvPr/>
        </p:nvSpPr>
        <p:spPr>
          <a:xfrm>
            <a:off x="4942454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16:15</a:t>
            </a:r>
            <a:endParaRPr lang="en-US" sz="1200" dirty="0"/>
          </a:p>
        </p:txBody>
      </p:sp>
      <p:sp>
        <p:nvSpPr>
          <p:cNvPr id="137" name="Shape 135"/>
          <p:cNvSpPr/>
          <p:nvPr/>
        </p:nvSpPr>
        <p:spPr>
          <a:xfrm>
            <a:off x="6063767" y="7562088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38" name="Text 136"/>
          <p:cNvSpPr/>
          <p:nvPr/>
        </p:nvSpPr>
        <p:spPr>
          <a:xfrm>
            <a:off x="6063767" y="7562088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16:45</a:t>
            </a:r>
            <a:endParaRPr lang="en-US" sz="1200" dirty="0"/>
          </a:p>
        </p:txBody>
      </p:sp>
      <p:sp>
        <p:nvSpPr>
          <p:cNvPr id="139" name="Shape 137"/>
          <p:cNvSpPr/>
          <p:nvPr/>
        </p:nvSpPr>
        <p:spPr>
          <a:xfrm>
            <a:off x="457200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40" name="Text 138"/>
          <p:cNvSpPr/>
          <p:nvPr/>
        </p:nvSpPr>
        <p:spPr>
          <a:xfrm>
            <a:off x="457200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17:00</a:t>
            </a:r>
            <a:endParaRPr lang="en-US" sz="1200" dirty="0"/>
          </a:p>
        </p:txBody>
      </p:sp>
      <p:sp>
        <p:nvSpPr>
          <p:cNvPr id="141" name="Shape 139"/>
          <p:cNvSpPr/>
          <p:nvPr/>
        </p:nvSpPr>
        <p:spPr>
          <a:xfrm>
            <a:off x="1578513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42" name="Text 140"/>
          <p:cNvSpPr/>
          <p:nvPr/>
        </p:nvSpPr>
        <p:spPr>
          <a:xfrm>
            <a:off x="1578513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17:15</a:t>
            </a:r>
            <a:endParaRPr lang="en-US" sz="1200" dirty="0"/>
          </a:p>
        </p:txBody>
      </p:sp>
      <p:sp>
        <p:nvSpPr>
          <p:cNvPr id="143" name="Shape 141"/>
          <p:cNvSpPr/>
          <p:nvPr/>
        </p:nvSpPr>
        <p:spPr>
          <a:xfrm>
            <a:off x="2699827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44" name="Text 142"/>
          <p:cNvSpPr/>
          <p:nvPr/>
        </p:nvSpPr>
        <p:spPr>
          <a:xfrm>
            <a:off x="2699827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17:30</a:t>
            </a:r>
            <a:endParaRPr lang="en-US" sz="1200" dirty="0"/>
          </a:p>
        </p:txBody>
      </p:sp>
      <p:sp>
        <p:nvSpPr>
          <p:cNvPr id="145" name="Shape 143"/>
          <p:cNvSpPr/>
          <p:nvPr/>
        </p:nvSpPr>
        <p:spPr>
          <a:xfrm>
            <a:off x="3821140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46" name="Text 144"/>
          <p:cNvSpPr/>
          <p:nvPr/>
        </p:nvSpPr>
        <p:spPr>
          <a:xfrm>
            <a:off x="3821140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17:45</a:t>
            </a:r>
            <a:endParaRPr lang="en-US" sz="1200" dirty="0"/>
          </a:p>
        </p:txBody>
      </p:sp>
      <p:sp>
        <p:nvSpPr>
          <p:cNvPr id="147" name="Shape 145"/>
          <p:cNvSpPr/>
          <p:nvPr/>
        </p:nvSpPr>
        <p:spPr>
          <a:xfrm>
            <a:off x="4942454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48" name="Text 146"/>
          <p:cNvSpPr/>
          <p:nvPr/>
        </p:nvSpPr>
        <p:spPr>
          <a:xfrm>
            <a:off x="4942454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18:05</a:t>
            </a:r>
            <a:endParaRPr lang="en-US" sz="1200" dirty="0"/>
          </a:p>
        </p:txBody>
      </p:sp>
      <p:sp>
        <p:nvSpPr>
          <p:cNvPr id="149" name="Shape 147"/>
          <p:cNvSpPr/>
          <p:nvPr/>
        </p:nvSpPr>
        <p:spPr>
          <a:xfrm>
            <a:off x="6063767" y="8010144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50" name="Text 148"/>
          <p:cNvSpPr/>
          <p:nvPr/>
        </p:nvSpPr>
        <p:spPr>
          <a:xfrm>
            <a:off x="6063767" y="8010144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18:20</a:t>
            </a:r>
            <a:endParaRPr lang="en-US" sz="1200" dirty="0"/>
          </a:p>
        </p:txBody>
      </p:sp>
      <p:sp>
        <p:nvSpPr>
          <p:cNvPr id="151" name="Shape 149"/>
          <p:cNvSpPr/>
          <p:nvPr/>
        </p:nvSpPr>
        <p:spPr>
          <a:xfrm>
            <a:off x="457200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52" name="Text 150"/>
          <p:cNvSpPr/>
          <p:nvPr/>
        </p:nvSpPr>
        <p:spPr>
          <a:xfrm>
            <a:off x="457200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18:35</a:t>
            </a:r>
            <a:endParaRPr lang="en-US" sz="1200" dirty="0"/>
          </a:p>
        </p:txBody>
      </p:sp>
      <p:sp>
        <p:nvSpPr>
          <p:cNvPr id="153" name="Shape 151"/>
          <p:cNvSpPr/>
          <p:nvPr/>
        </p:nvSpPr>
        <p:spPr>
          <a:xfrm>
            <a:off x="1578513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54" name="Text 152"/>
          <p:cNvSpPr/>
          <p:nvPr/>
        </p:nvSpPr>
        <p:spPr>
          <a:xfrm>
            <a:off x="1578513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18:50</a:t>
            </a:r>
            <a:endParaRPr lang="en-US" sz="1200" dirty="0"/>
          </a:p>
        </p:txBody>
      </p:sp>
      <p:sp>
        <p:nvSpPr>
          <p:cNvPr id="155" name="Shape 153"/>
          <p:cNvSpPr/>
          <p:nvPr/>
        </p:nvSpPr>
        <p:spPr>
          <a:xfrm>
            <a:off x="2699827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56" name="Text 154"/>
          <p:cNvSpPr/>
          <p:nvPr/>
        </p:nvSpPr>
        <p:spPr>
          <a:xfrm>
            <a:off x="2699827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19:05</a:t>
            </a:r>
            <a:endParaRPr lang="en-US" sz="1200" dirty="0"/>
          </a:p>
        </p:txBody>
      </p:sp>
      <p:sp>
        <p:nvSpPr>
          <p:cNvPr id="157" name="Shape 155"/>
          <p:cNvSpPr/>
          <p:nvPr/>
        </p:nvSpPr>
        <p:spPr>
          <a:xfrm>
            <a:off x="3821140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58" name="Text 156"/>
          <p:cNvSpPr/>
          <p:nvPr/>
        </p:nvSpPr>
        <p:spPr>
          <a:xfrm>
            <a:off x="3821140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19:20</a:t>
            </a:r>
            <a:endParaRPr lang="en-US" sz="1200" dirty="0"/>
          </a:p>
        </p:txBody>
      </p:sp>
      <p:sp>
        <p:nvSpPr>
          <p:cNvPr id="159" name="Shape 157"/>
          <p:cNvSpPr/>
          <p:nvPr/>
        </p:nvSpPr>
        <p:spPr>
          <a:xfrm>
            <a:off x="4942454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60" name="Text 158"/>
          <p:cNvSpPr/>
          <p:nvPr/>
        </p:nvSpPr>
        <p:spPr>
          <a:xfrm>
            <a:off x="4942454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19:35</a:t>
            </a:r>
            <a:endParaRPr lang="en-US" sz="1200" dirty="0"/>
          </a:p>
        </p:txBody>
      </p:sp>
      <p:sp>
        <p:nvSpPr>
          <p:cNvPr id="161" name="Shape 159"/>
          <p:cNvSpPr/>
          <p:nvPr/>
        </p:nvSpPr>
        <p:spPr>
          <a:xfrm>
            <a:off x="6063767" y="8458200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62" name="Text 160"/>
          <p:cNvSpPr/>
          <p:nvPr/>
        </p:nvSpPr>
        <p:spPr>
          <a:xfrm>
            <a:off x="6063767" y="8458200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19:50</a:t>
            </a:r>
            <a:endParaRPr lang="en-US" sz="1200" dirty="0"/>
          </a:p>
        </p:txBody>
      </p:sp>
      <p:sp>
        <p:nvSpPr>
          <p:cNvPr id="163" name="Shape 161"/>
          <p:cNvSpPr/>
          <p:nvPr/>
        </p:nvSpPr>
        <p:spPr>
          <a:xfrm>
            <a:off x="457200" y="8906256"/>
            <a:ext cx="1039017" cy="365760"/>
          </a:xfrm>
          <a:prstGeom prst="roundRect">
            <a:avLst>
              <a:gd name="adj" fmla="val 15000"/>
            </a:avLst>
          </a:prstGeom>
          <a:solidFill>
            <a:srgbClr val="E2F4F6"/>
          </a:solidFill>
          <a:ln/>
        </p:spPr>
      </p:sp>
      <p:sp>
        <p:nvSpPr>
          <p:cNvPr id="164" name="Text 162"/>
          <p:cNvSpPr/>
          <p:nvPr/>
        </p:nvSpPr>
        <p:spPr>
          <a:xfrm>
            <a:off x="457200" y="8906256"/>
            <a:ext cx="10390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20:05</a:t>
            </a:r>
            <a:endParaRPr lang="en-US" sz="1200" dirty="0"/>
          </a:p>
        </p:txBody>
      </p:sp>
      <p:sp>
        <p:nvSpPr>
          <p:cNvPr id="165" name="Text 163"/>
          <p:cNvSpPr/>
          <p:nvPr/>
        </p:nvSpPr>
        <p:spPr>
          <a:xfrm>
            <a:off x="457200" y="9336024"/>
            <a:ext cx="6645585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рейс 09:15 · последний 20:05 · время отправления от пляжа Cosmos Beach</a:t>
            </a:r>
            <a:endParaRPr lang="en-US" sz="800" dirty="0"/>
          </a:p>
        </p:txBody>
      </p:sp>
      <p:sp>
        <p:nvSpPr>
          <p:cNvPr id="166" name="Shape 164"/>
          <p:cNvSpPr/>
          <p:nvPr/>
        </p:nvSpPr>
        <p:spPr>
          <a:xfrm>
            <a:off x="457200" y="9546336"/>
            <a:ext cx="6645585" cy="0"/>
          </a:xfrm>
          <a:prstGeom prst="line">
            <a:avLst/>
          </a:prstGeom>
          <a:noFill/>
          <a:ln w="12700">
            <a:solidFill>
              <a:srgbClr val="FF6B00"/>
            </a:solidFill>
            <a:prstDash val="solid"/>
          </a:ln>
        </p:spPr>
      </p:sp>
      <p:sp>
        <p:nvSpPr>
          <p:cNvPr id="167" name="Text 165"/>
          <p:cNvSpPr/>
          <p:nvPr/>
        </p:nvSpPr>
        <p:spPr>
          <a:xfrm>
            <a:off x="457200" y="9656064"/>
            <a:ext cx="664558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b="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Трансфер платный, по талонам. </a:t>
            </a:r>
            <a:pPr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Талоны и актуальное расписание уточняйте на ресепшен. Места ограничены — приходите на остановку заранее.</a:t>
            </a:r>
            <a:endParaRPr lang="en-US" sz="950" dirty="0"/>
          </a:p>
        </p:txBody>
      </p:sp>
      <p:sp>
        <p:nvSpPr>
          <p:cNvPr id="168" name="Text 166"/>
          <p:cNvSpPr/>
          <p:nvPr/>
        </p:nvSpPr>
        <p:spPr>
          <a:xfrm>
            <a:off x="457200" y="10189068"/>
            <a:ext cx="664558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60" kern="0" dirty="0">
                <a:solidFill>
                  <a:srgbClr val="BCBC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ОТКРЫВАЙ НОВЫЙ СТИЛЬ ЖИЗНИ</a:t>
            </a:r>
            <a:pPr algn="ctr" indent="0" marL="0">
              <a:buNone/>
            </a:pPr>
            <a:r>
              <a:rPr lang="en-US" sz="900" b="1" spc="6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·    +7 (800) 333-18-18    ·    lerond.cosmosgroup.ru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Расписание трансфера на пляж</dc:title>
  <dc:subject>PptxGenJS Presentation</dc:subject>
  <dc:creator>Cosmos Stay Le Rond Sochi</dc:creator>
  <cp:lastModifiedBy>Cosmos Stay Le Rond Sochi</cp:lastModifiedBy>
  <cp:revision>1</cp:revision>
  <dcterms:created xsi:type="dcterms:W3CDTF">2026-07-11T07:34:42Z</dcterms:created>
  <dcterms:modified xsi:type="dcterms:W3CDTF">2026-07-11T07:34:42Z</dcterms:modified>
</cp:coreProperties>
</file>